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80" autoAdjust="0"/>
  </p:normalViewPr>
  <p:slideViewPr>
    <p:cSldViewPr snapToGrid="0">
      <p:cViewPr varScale="1">
        <p:scale>
          <a:sx n="76" d="100"/>
          <a:sy n="76" d="100"/>
        </p:scale>
        <p:origin x="2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1A0A-C668-44DD-ABA4-77908E23075F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4EB16-487B-4977-A9DD-853DB64264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3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1A0A-C668-44DD-ABA4-77908E23075F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4EB16-487B-4977-A9DD-853DB64264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150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1A0A-C668-44DD-ABA4-77908E23075F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4EB16-487B-4977-A9DD-853DB64264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27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1A0A-C668-44DD-ABA4-77908E23075F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4EB16-487B-4977-A9DD-853DB64264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21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1A0A-C668-44DD-ABA4-77908E23075F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4EB16-487B-4977-A9DD-853DB64264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043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1A0A-C668-44DD-ABA4-77908E23075F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4EB16-487B-4977-A9DD-853DB64264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940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1A0A-C668-44DD-ABA4-77908E23075F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4EB16-487B-4977-A9DD-853DB64264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234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1A0A-C668-44DD-ABA4-77908E23075F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4EB16-487B-4977-A9DD-853DB64264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598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1A0A-C668-44DD-ABA4-77908E23075F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4EB16-487B-4977-A9DD-853DB64264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415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1A0A-C668-44DD-ABA4-77908E23075F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4EB16-487B-4977-A9DD-853DB64264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127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1A0A-C668-44DD-ABA4-77908E23075F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4EB16-487B-4977-A9DD-853DB64264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589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31A0A-C668-44DD-ABA4-77908E23075F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C4EB16-487B-4977-A9DD-853DB64264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887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6606" y="95692"/>
            <a:ext cx="11374917" cy="86495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согласия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совершение сделок с имуществом субъекта естественной монополии, если балансовая стоимость имущества, в отношении которого совершается сделка, учтенная в бухгалтерском балансе на начало текущего года превышает 0,05 процента от балансовой стоимости его активов в соответствии с бухгалтерским балансом на начало текущего года, за исключением услуг в сфере аэронавигации и аэропортов и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6606" y="1130204"/>
            <a:ext cx="11374916" cy="497880"/>
          </a:xfrm>
          <a:prstGeom prst="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1.Услугодатель: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по регулированию естественных монополий МНЭ РК и его территориальные органы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96606" y="1726821"/>
            <a:ext cx="11374916" cy="505223"/>
          </a:xfrm>
          <a:prstGeom prst="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2.Прием заявления и выдача результатов оказания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госуслуги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осуществляются через: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веб-портал "электронного правительства"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www.egov.kz</a:t>
            </a:r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6606" y="2362031"/>
            <a:ext cx="11374916" cy="620677"/>
          </a:xfrm>
          <a:prstGeom prst="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3.Сроки оказания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госуслуги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рабочих дней при обращении на портал.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96606" y="3130135"/>
            <a:ext cx="11374916" cy="743594"/>
          </a:xfrm>
          <a:prstGeom prst="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4.График работы: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услугодателя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 понедельника по пятницу с 9-00 до 18-30 часов, с перерывом на обед с 13-00 до 14-30 часов, кроме выходных и праздничных дней;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Портала – круглосуточно, за исключением технических перерывов с связи с проведением ремонтных работ.                                   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96606" y="4021156"/>
            <a:ext cx="11374916" cy="1058299"/>
          </a:xfrm>
          <a:prstGeom prst="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5.Перечень документов:</a:t>
            </a:r>
          </a:p>
          <a:p>
            <a:pPr algn="ctr"/>
            <a:endParaRPr lang="ru-RU" sz="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ходатайство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получении согласия уполномоченного органа по форме 1 согласно приложению 2 к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электронную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копию выписки-подтверждения из бухгалтерского баланса на начало текущего года, подписанную руководителем субъекта естественной монополии, с указанием наименования, типа, вида, инвентарного номера, первоначальной, остаточной стоимости отчуждаемого имущества в разрезе по отчуждаемым объектам.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6606" y="5226882"/>
            <a:ext cx="11374916" cy="638094"/>
          </a:xfrm>
          <a:prstGeom prst="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6.Платность/бесплатность: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услуга оказывается бесплатно.</a:t>
            </a: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6031038"/>
            <a:ext cx="11250149" cy="5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66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396605" y="4197407"/>
            <a:ext cx="11374916" cy="1097925"/>
          </a:xfrm>
          <a:prstGeom prst="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8.Сроки рассмотрения жалоб: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услугодателя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рассматривается в течение 5 рабочих дней со дня ее регистрации;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услугополучатель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может обратиться с жалобой в уполномоченный орган по оценке и контролю за качеством оказания государственных услуг, подлежит рассмотрению в течение 15 рабочих дней со дня ее регистрации;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услугополучатель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может обратиться в суд в установленном законодательством Республики Казахстан порядке.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96605" y="872697"/>
            <a:ext cx="11374916" cy="2673530"/>
          </a:xfrm>
          <a:prstGeom prst="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7.Основания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отказа в оказании государственных услуг: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тарифа;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договоров с потребителями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ущемление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 и законных интересов потребителей;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неразрывно связанной технологической системы предоставления регулируемой услуги или снижению качества регулируемой услуги;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недостоверности документов, представленных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услугополучателем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получения государственной услуги, и (или) данных (сведений), содержащихся в них;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несоответствие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услугополучателя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(или) представленных материалов, объектов, данных и сведений, необходимых для оказания государственной услуги, требованиям, установленным в соответствии с настоящими Правилами;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услугополучателя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имеется вступившее в законную силу решение (приговор) суда о запрещении деятельности или отдельных видов деятельности, требующих получения определенной государственной услуги;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услугополучателя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имеется вступившее в законную силу решение суда, на основании которого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услугополучатель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лишен специального права, связанного с получением государственной услуги.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396605" y="0"/>
            <a:ext cx="11374917" cy="86495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согласия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совершение сделок с имуществом субъекта естественной монополии, если балансовая стоимость имущества, в отношении которого совершается сделка, учтенная в бухгалтерском балансе на начало текущего года превышает 0,05 процента от балансовой стоимости его активов в соответствии с бухгалтерским балансом на начало текущего года, за исключением услуг в сфере аэронавигации и аэропортов и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99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469</Words>
  <Application>Microsoft Office PowerPoint</Application>
  <PresentationFormat>Широкоэкранный</PresentationFormat>
  <Paragraphs>31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Wingdings</vt:lpstr>
      <vt:lpstr>Тема Office</vt:lpstr>
      <vt:lpstr>Выдача согласия на совершение сделок с имуществом субъекта естественной монополии, если балансовая стоимость имущества, в отношении которого совершается сделка, учтенная в бухгалтерском балансе на начало текущего года превышает 0,05 процента от балансовой стоимости его активов в соответствии с бухгалтерским балансом на начало текущего года, за исключением услуг в сфере аэронавигации и аэропортов и связи</vt:lpstr>
      <vt:lpstr>Выдача согласия на совершение сделок с имуществом субъекта естественной монополии, если балансовая стоимость имущества, в отношении которого совершается сделка, учтенная в бухгалтерском балансе на начало текущего года превышает 0,05 процента от балансовой стоимости его активов в соответствии с бухгалтерским балансом на начало текущего года, за исключением услуг в сфере аэронавигации и аэропортов и связи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Выдача лицензии на деятельность по покупке электрической энергии в целях энергоснабжения</dc:title>
  <dc:creator>User</dc:creator>
  <cp:lastModifiedBy>User</cp:lastModifiedBy>
  <cp:revision>23</cp:revision>
  <dcterms:created xsi:type="dcterms:W3CDTF">2023-03-10T09:27:42Z</dcterms:created>
  <dcterms:modified xsi:type="dcterms:W3CDTF">2023-03-27T12:58:12Z</dcterms:modified>
</cp:coreProperties>
</file>